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80" r:id="rId2"/>
    <p:sldId id="272" r:id="rId3"/>
    <p:sldId id="261" r:id="rId4"/>
    <p:sldId id="275" r:id="rId5"/>
    <p:sldId id="264" r:id="rId6"/>
    <p:sldId id="265" r:id="rId7"/>
    <p:sldId id="276" r:id="rId8"/>
    <p:sldId id="277" r:id="rId9"/>
    <p:sldId id="268" r:id="rId10"/>
    <p:sldId id="257" r:id="rId11"/>
    <p:sldId id="263" r:id="rId12"/>
    <p:sldId id="259" r:id="rId13"/>
    <p:sldId id="258" r:id="rId14"/>
    <p:sldId id="260" r:id="rId15"/>
    <p:sldId id="269" r:id="rId16"/>
    <p:sldId id="278" r:id="rId17"/>
    <p:sldId id="266" r:id="rId18"/>
    <p:sldId id="270" r:id="rId19"/>
    <p:sldId id="273" r:id="rId20"/>
    <p:sldId id="274" r:id="rId21"/>
    <p:sldId id="27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0963A4-E8A0-4D94-8703-A1C5FDB99A4F}" v="41" dt="2019-07-24T07:37:39.2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8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5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e Kinderlerer" userId="da9ae400cef4b6cd" providerId="LiveId" clId="{6D0963A4-E8A0-4D94-8703-A1C5FDB99A4F}"/>
    <pc:docChg chg="undo custSel mod addSld delSld modSld sldOrd">
      <pc:chgData name="Anne Kinderlerer" userId="da9ae400cef4b6cd" providerId="LiveId" clId="{6D0963A4-E8A0-4D94-8703-A1C5FDB99A4F}" dt="2019-07-24T07:40:34.435" v="3088" actId="20577"/>
      <pc:docMkLst>
        <pc:docMk/>
      </pc:docMkLst>
      <pc:sldChg chg="ord">
        <pc:chgData name="Anne Kinderlerer" userId="da9ae400cef4b6cd" providerId="LiveId" clId="{6D0963A4-E8A0-4D94-8703-A1C5FDB99A4F}" dt="2019-07-24T07:36:21.215" v="2779"/>
        <pc:sldMkLst>
          <pc:docMk/>
          <pc:sldMk cId="4202602015" sldId="258"/>
        </pc:sldMkLst>
      </pc:sldChg>
      <pc:sldChg chg="ord">
        <pc:chgData name="Anne Kinderlerer" userId="da9ae400cef4b6cd" providerId="LiveId" clId="{6D0963A4-E8A0-4D94-8703-A1C5FDB99A4F}" dt="2019-07-24T07:36:28.696" v="2780"/>
        <pc:sldMkLst>
          <pc:docMk/>
          <pc:sldMk cId="1773375094" sldId="259"/>
        </pc:sldMkLst>
      </pc:sldChg>
      <pc:sldChg chg="ord">
        <pc:chgData name="Anne Kinderlerer" userId="da9ae400cef4b6cd" providerId="LiveId" clId="{6D0963A4-E8A0-4D94-8703-A1C5FDB99A4F}" dt="2019-07-24T07:36:43.679" v="2781"/>
        <pc:sldMkLst>
          <pc:docMk/>
          <pc:sldMk cId="1719368179" sldId="260"/>
        </pc:sldMkLst>
      </pc:sldChg>
      <pc:sldChg chg="ord">
        <pc:chgData name="Anne Kinderlerer" userId="da9ae400cef4b6cd" providerId="LiveId" clId="{6D0963A4-E8A0-4D94-8703-A1C5FDB99A4F}" dt="2019-07-24T07:24:56.086" v="2627"/>
        <pc:sldMkLst>
          <pc:docMk/>
          <pc:sldMk cId="3796082307" sldId="261"/>
        </pc:sldMkLst>
      </pc:sldChg>
      <pc:sldChg chg="ord">
        <pc:chgData name="Anne Kinderlerer" userId="da9ae400cef4b6cd" providerId="LiveId" clId="{6D0963A4-E8A0-4D94-8703-A1C5FDB99A4F}" dt="2019-07-24T07:25:06.819" v="2628"/>
        <pc:sldMkLst>
          <pc:docMk/>
          <pc:sldMk cId="4222860073" sldId="264"/>
        </pc:sldMkLst>
      </pc:sldChg>
      <pc:sldChg chg="modSp ord">
        <pc:chgData name="Anne Kinderlerer" userId="da9ae400cef4b6cd" providerId="LiveId" clId="{6D0963A4-E8A0-4D94-8703-A1C5FDB99A4F}" dt="2019-07-24T07:25:26.578" v="2629"/>
        <pc:sldMkLst>
          <pc:docMk/>
          <pc:sldMk cId="299167995" sldId="265"/>
        </pc:sldMkLst>
        <pc:spChg chg="mod">
          <ac:chgData name="Anne Kinderlerer" userId="da9ae400cef4b6cd" providerId="LiveId" clId="{6D0963A4-E8A0-4D94-8703-A1C5FDB99A4F}" dt="2019-07-23T15:23:10.331" v="71" actId="20577"/>
          <ac:spMkLst>
            <pc:docMk/>
            <pc:sldMk cId="299167995" sldId="265"/>
            <ac:spMk id="3" creationId="{1A33CF1D-30AB-4C0E-84BF-7BA4750347E7}"/>
          </ac:spMkLst>
        </pc:spChg>
      </pc:sldChg>
      <pc:sldChg chg="del ord">
        <pc:chgData name="Anne Kinderlerer" userId="da9ae400cef4b6cd" providerId="LiveId" clId="{6D0963A4-E8A0-4D94-8703-A1C5FDB99A4F}" dt="2019-07-24T07:30:27.749" v="2635" actId="2696"/>
        <pc:sldMkLst>
          <pc:docMk/>
          <pc:sldMk cId="2321005865" sldId="267"/>
        </pc:sldMkLst>
      </pc:sldChg>
      <pc:sldChg chg="modSp add ord">
        <pc:chgData name="Anne Kinderlerer" userId="da9ae400cef4b6cd" providerId="LiveId" clId="{6D0963A4-E8A0-4D94-8703-A1C5FDB99A4F}" dt="2019-07-24T07:25:48.914" v="2630"/>
        <pc:sldMkLst>
          <pc:docMk/>
          <pc:sldMk cId="1875568067" sldId="268"/>
        </pc:sldMkLst>
        <pc:spChg chg="mod">
          <ac:chgData name="Anne Kinderlerer" userId="da9ae400cef4b6cd" providerId="LiveId" clId="{6D0963A4-E8A0-4D94-8703-A1C5FDB99A4F}" dt="2019-07-23T15:25:57.558" v="348" actId="20577"/>
          <ac:spMkLst>
            <pc:docMk/>
            <pc:sldMk cId="1875568067" sldId="268"/>
            <ac:spMk id="2" creationId="{A7057B1F-1575-4EDC-94CF-FF5B3D614341}"/>
          </ac:spMkLst>
        </pc:spChg>
        <pc:spChg chg="mod">
          <ac:chgData name="Anne Kinderlerer" userId="da9ae400cef4b6cd" providerId="LiveId" clId="{6D0963A4-E8A0-4D94-8703-A1C5FDB99A4F}" dt="2019-07-23T15:24:46.887" v="337" actId="20577"/>
          <ac:spMkLst>
            <pc:docMk/>
            <pc:sldMk cId="1875568067" sldId="268"/>
            <ac:spMk id="3" creationId="{DA5D224C-E4FA-4685-BDE7-03B643113475}"/>
          </ac:spMkLst>
        </pc:spChg>
      </pc:sldChg>
      <pc:sldChg chg="addSp modSp add ord">
        <pc:chgData name="Anne Kinderlerer" userId="da9ae400cef4b6cd" providerId="LiveId" clId="{6D0963A4-E8A0-4D94-8703-A1C5FDB99A4F}" dt="2019-07-24T07:26:16.184" v="2631"/>
        <pc:sldMkLst>
          <pc:docMk/>
          <pc:sldMk cId="297198240" sldId="269"/>
        </pc:sldMkLst>
        <pc:spChg chg="add mod">
          <ac:chgData name="Anne Kinderlerer" userId="da9ae400cef4b6cd" providerId="LiveId" clId="{6D0963A4-E8A0-4D94-8703-A1C5FDB99A4F}" dt="2019-07-23T15:29:30.280" v="518" actId="20577"/>
          <ac:spMkLst>
            <pc:docMk/>
            <pc:sldMk cId="297198240" sldId="269"/>
            <ac:spMk id="2" creationId="{64AF3CA3-63A2-4BE2-8A51-A64C68DA28F8}"/>
          </ac:spMkLst>
        </pc:spChg>
        <pc:spChg chg="add mod">
          <ac:chgData name="Anne Kinderlerer" userId="da9ae400cef4b6cd" providerId="LiveId" clId="{6D0963A4-E8A0-4D94-8703-A1C5FDB99A4F}" dt="2019-07-23T15:31:54.610" v="584" actId="20577"/>
          <ac:spMkLst>
            <pc:docMk/>
            <pc:sldMk cId="297198240" sldId="269"/>
            <ac:spMk id="3" creationId="{27A94188-011B-4A1D-9992-D1C886EED709}"/>
          </ac:spMkLst>
        </pc:spChg>
      </pc:sldChg>
      <pc:sldChg chg="addSp modSp add">
        <pc:chgData name="Anne Kinderlerer" userId="da9ae400cef4b6cd" providerId="LiveId" clId="{6D0963A4-E8A0-4D94-8703-A1C5FDB99A4F}" dt="2019-07-23T15:35:19.716" v="833" actId="20577"/>
        <pc:sldMkLst>
          <pc:docMk/>
          <pc:sldMk cId="1850878881" sldId="270"/>
        </pc:sldMkLst>
        <pc:spChg chg="mod">
          <ac:chgData name="Anne Kinderlerer" userId="da9ae400cef4b6cd" providerId="LiveId" clId="{6D0963A4-E8A0-4D94-8703-A1C5FDB99A4F}" dt="2019-07-23T15:32:19.870" v="592" actId="20577"/>
          <ac:spMkLst>
            <pc:docMk/>
            <pc:sldMk cId="1850878881" sldId="270"/>
            <ac:spMk id="2" creationId="{46F1E78F-A0B2-4657-9323-1162E94892C5}"/>
          </ac:spMkLst>
        </pc:spChg>
        <pc:spChg chg="add mod">
          <ac:chgData name="Anne Kinderlerer" userId="da9ae400cef4b6cd" providerId="LiveId" clId="{6D0963A4-E8A0-4D94-8703-A1C5FDB99A4F}" dt="2019-07-23T15:35:19.716" v="833" actId="20577"/>
          <ac:spMkLst>
            <pc:docMk/>
            <pc:sldMk cId="1850878881" sldId="270"/>
            <ac:spMk id="3" creationId="{5C88C4E3-EB90-4BD5-84DB-2A1CF7A71FB5}"/>
          </ac:spMkLst>
        </pc:spChg>
      </pc:sldChg>
      <pc:sldChg chg="modSp add">
        <pc:chgData name="Anne Kinderlerer" userId="da9ae400cef4b6cd" providerId="LiveId" clId="{6D0963A4-E8A0-4D94-8703-A1C5FDB99A4F}" dt="2019-07-24T07:26:58.594" v="2634" actId="20577"/>
        <pc:sldMkLst>
          <pc:docMk/>
          <pc:sldMk cId="1698196191" sldId="271"/>
        </pc:sldMkLst>
        <pc:spChg chg="mod">
          <ac:chgData name="Anne Kinderlerer" userId="da9ae400cef4b6cd" providerId="LiveId" clId="{6D0963A4-E8A0-4D94-8703-A1C5FDB99A4F}" dt="2019-07-24T07:26:58.594" v="2634" actId="20577"/>
          <ac:spMkLst>
            <pc:docMk/>
            <pc:sldMk cId="1698196191" sldId="271"/>
            <ac:spMk id="2" creationId="{31D5BA1E-5831-4293-BDFF-1521243B576D}"/>
          </ac:spMkLst>
        </pc:spChg>
        <pc:spChg chg="mod">
          <ac:chgData name="Anne Kinderlerer" userId="da9ae400cef4b6cd" providerId="LiveId" clId="{6D0963A4-E8A0-4D94-8703-A1C5FDB99A4F}" dt="2019-07-23T15:36:40.683" v="909" actId="20577"/>
          <ac:spMkLst>
            <pc:docMk/>
            <pc:sldMk cId="1698196191" sldId="271"/>
            <ac:spMk id="3" creationId="{B6EA2AD2-FD1B-4FB9-A7E6-C790D632F26D}"/>
          </ac:spMkLst>
        </pc:spChg>
      </pc:sldChg>
      <pc:sldChg chg="modSp add">
        <pc:chgData name="Anne Kinderlerer" userId="da9ae400cef4b6cd" providerId="LiveId" clId="{6D0963A4-E8A0-4D94-8703-A1C5FDB99A4F}" dt="2019-07-23T15:37:47.447" v="1067" actId="114"/>
        <pc:sldMkLst>
          <pc:docMk/>
          <pc:sldMk cId="4275037931" sldId="272"/>
        </pc:sldMkLst>
        <pc:spChg chg="mod">
          <ac:chgData name="Anne Kinderlerer" userId="da9ae400cef4b6cd" providerId="LiveId" clId="{6D0963A4-E8A0-4D94-8703-A1C5FDB99A4F}" dt="2019-07-23T15:37:03.051" v="932" actId="20577"/>
          <ac:spMkLst>
            <pc:docMk/>
            <pc:sldMk cId="4275037931" sldId="272"/>
            <ac:spMk id="2" creationId="{E6347123-9E8C-4999-B1B6-54BC31665FBB}"/>
          </ac:spMkLst>
        </pc:spChg>
        <pc:spChg chg="mod">
          <ac:chgData name="Anne Kinderlerer" userId="da9ae400cef4b6cd" providerId="LiveId" clId="{6D0963A4-E8A0-4D94-8703-A1C5FDB99A4F}" dt="2019-07-23T15:37:47.447" v="1067" actId="114"/>
          <ac:spMkLst>
            <pc:docMk/>
            <pc:sldMk cId="4275037931" sldId="272"/>
            <ac:spMk id="3" creationId="{8E88CCC9-4008-48DC-BB8F-38D682C91843}"/>
          </ac:spMkLst>
        </pc:spChg>
      </pc:sldChg>
      <pc:sldChg chg="modSp add">
        <pc:chgData name="Anne Kinderlerer" userId="da9ae400cef4b6cd" providerId="LiveId" clId="{6D0963A4-E8A0-4D94-8703-A1C5FDB99A4F}" dt="2019-07-23T15:39:34.906" v="1328" actId="20577"/>
        <pc:sldMkLst>
          <pc:docMk/>
          <pc:sldMk cId="2409567003" sldId="273"/>
        </pc:sldMkLst>
        <pc:spChg chg="mod">
          <ac:chgData name="Anne Kinderlerer" userId="da9ae400cef4b6cd" providerId="LiveId" clId="{6D0963A4-E8A0-4D94-8703-A1C5FDB99A4F}" dt="2019-07-23T15:38:19.314" v="1074" actId="20577"/>
          <ac:spMkLst>
            <pc:docMk/>
            <pc:sldMk cId="2409567003" sldId="273"/>
            <ac:spMk id="2" creationId="{5F92E8D8-E5DB-4574-B038-346C19C53F87}"/>
          </ac:spMkLst>
        </pc:spChg>
        <pc:spChg chg="mod">
          <ac:chgData name="Anne Kinderlerer" userId="da9ae400cef4b6cd" providerId="LiveId" clId="{6D0963A4-E8A0-4D94-8703-A1C5FDB99A4F}" dt="2019-07-23T15:39:34.906" v="1328" actId="20577"/>
          <ac:spMkLst>
            <pc:docMk/>
            <pc:sldMk cId="2409567003" sldId="273"/>
            <ac:spMk id="3" creationId="{CE9E0CE7-4064-4FFD-A4A0-DB9A633C058B}"/>
          </ac:spMkLst>
        </pc:spChg>
      </pc:sldChg>
      <pc:sldChg chg="modSp add">
        <pc:chgData name="Anne Kinderlerer" userId="da9ae400cef4b6cd" providerId="LiveId" clId="{6D0963A4-E8A0-4D94-8703-A1C5FDB99A4F}" dt="2019-07-23T15:40:37.954" v="1485" actId="5793"/>
        <pc:sldMkLst>
          <pc:docMk/>
          <pc:sldMk cId="3263551492" sldId="274"/>
        </pc:sldMkLst>
        <pc:spChg chg="mod">
          <ac:chgData name="Anne Kinderlerer" userId="da9ae400cef4b6cd" providerId="LiveId" clId="{6D0963A4-E8A0-4D94-8703-A1C5FDB99A4F}" dt="2019-07-23T15:39:44.966" v="1336" actId="20577"/>
          <ac:spMkLst>
            <pc:docMk/>
            <pc:sldMk cId="3263551492" sldId="274"/>
            <ac:spMk id="2" creationId="{3B880331-0855-4648-B1AF-00B6EB714347}"/>
          </ac:spMkLst>
        </pc:spChg>
        <pc:spChg chg="mod">
          <ac:chgData name="Anne Kinderlerer" userId="da9ae400cef4b6cd" providerId="LiveId" clId="{6D0963A4-E8A0-4D94-8703-A1C5FDB99A4F}" dt="2019-07-23T15:40:37.954" v="1485" actId="5793"/>
          <ac:spMkLst>
            <pc:docMk/>
            <pc:sldMk cId="3263551492" sldId="274"/>
            <ac:spMk id="3" creationId="{5110EAD3-BF0B-4279-9DAB-CF987B0A1F0E}"/>
          </ac:spMkLst>
        </pc:spChg>
      </pc:sldChg>
      <pc:sldChg chg="addSp delSp modSp add mod setBg">
        <pc:chgData name="Anne Kinderlerer" userId="da9ae400cef4b6cd" providerId="LiveId" clId="{6D0963A4-E8A0-4D94-8703-A1C5FDB99A4F}" dt="2019-07-24T06:56:48.468" v="1509" actId="26606"/>
        <pc:sldMkLst>
          <pc:docMk/>
          <pc:sldMk cId="383570477" sldId="275"/>
        </pc:sldMkLst>
        <pc:spChg chg="add del">
          <ac:chgData name="Anne Kinderlerer" userId="da9ae400cef4b6cd" providerId="LiveId" clId="{6D0963A4-E8A0-4D94-8703-A1C5FDB99A4F}" dt="2019-07-24T06:55:51.759" v="1493" actId="26606"/>
          <ac:spMkLst>
            <pc:docMk/>
            <pc:sldMk cId="383570477" sldId="275"/>
            <ac:spMk id="7" creationId="{32BC26D8-82FB-445E-AA49-62A77D7C1EE0}"/>
          </ac:spMkLst>
        </pc:spChg>
        <pc:spChg chg="add del">
          <ac:chgData name="Anne Kinderlerer" userId="da9ae400cef4b6cd" providerId="LiveId" clId="{6D0963A4-E8A0-4D94-8703-A1C5FDB99A4F}" dt="2019-07-24T06:56:48.468" v="1509" actId="26606"/>
          <ac:spMkLst>
            <pc:docMk/>
            <pc:sldMk cId="383570477" sldId="275"/>
            <ac:spMk id="8" creationId="{32BC26D8-82FB-445E-AA49-62A77D7C1EE0}"/>
          </ac:spMkLst>
        </pc:spChg>
        <pc:spChg chg="add del">
          <ac:chgData name="Anne Kinderlerer" userId="da9ae400cef4b6cd" providerId="LiveId" clId="{6D0963A4-E8A0-4D94-8703-A1C5FDB99A4F}" dt="2019-07-24T06:55:51.759" v="1493" actId="26606"/>
          <ac:spMkLst>
            <pc:docMk/>
            <pc:sldMk cId="383570477" sldId="275"/>
            <ac:spMk id="9" creationId="{CB44330D-EA18-4254-AA95-EB49948539B8}"/>
          </ac:spMkLst>
        </pc:spChg>
        <pc:spChg chg="add del">
          <ac:chgData name="Anne Kinderlerer" userId="da9ae400cef4b6cd" providerId="LiveId" clId="{6D0963A4-E8A0-4D94-8703-A1C5FDB99A4F}" dt="2019-07-24T06:56:48.468" v="1509" actId="26606"/>
          <ac:spMkLst>
            <pc:docMk/>
            <pc:sldMk cId="383570477" sldId="275"/>
            <ac:spMk id="10" creationId="{CB44330D-EA18-4254-AA95-EB49948539B8}"/>
          </ac:spMkLst>
        </pc:spChg>
        <pc:picChg chg="add del mod modCrop">
          <ac:chgData name="Anne Kinderlerer" userId="da9ae400cef4b6cd" providerId="LiveId" clId="{6D0963A4-E8A0-4D94-8703-A1C5FDB99A4F}" dt="2019-07-24T06:55:53.530" v="1496"/>
          <ac:picMkLst>
            <pc:docMk/>
            <pc:sldMk cId="383570477" sldId="275"/>
            <ac:picMk id="2" creationId="{FBC66C62-A6AA-44C2-8645-2F61634F1D6A}"/>
          </ac:picMkLst>
        </pc:picChg>
        <pc:picChg chg="add mod modCrop">
          <ac:chgData name="Anne Kinderlerer" userId="da9ae400cef4b6cd" providerId="LiveId" clId="{6D0963A4-E8A0-4D94-8703-A1C5FDB99A4F}" dt="2019-07-24T06:56:48.468" v="1509" actId="26606"/>
          <ac:picMkLst>
            <pc:docMk/>
            <pc:sldMk cId="383570477" sldId="275"/>
            <ac:picMk id="3" creationId="{7DC18DE0-4A8E-418A-BC8A-1E51BCA2BD3B}"/>
          </ac:picMkLst>
        </pc:picChg>
      </pc:sldChg>
      <pc:sldChg chg="addSp delSp modSp add">
        <pc:chgData name="Anne Kinderlerer" userId="da9ae400cef4b6cd" providerId="LiveId" clId="{6D0963A4-E8A0-4D94-8703-A1C5FDB99A4F}" dt="2019-07-24T07:20:24.338" v="2201" actId="1076"/>
        <pc:sldMkLst>
          <pc:docMk/>
          <pc:sldMk cId="4270030751" sldId="276"/>
        </pc:sldMkLst>
        <pc:spChg chg="add del mod">
          <ac:chgData name="Anne Kinderlerer" userId="da9ae400cef4b6cd" providerId="LiveId" clId="{6D0963A4-E8A0-4D94-8703-A1C5FDB99A4F}" dt="2019-07-24T07:19:52.544" v="2197" actId="478"/>
          <ac:spMkLst>
            <pc:docMk/>
            <pc:sldMk cId="4270030751" sldId="276"/>
            <ac:spMk id="3" creationId="{93C8762A-9636-4190-8D58-A1EA8EC0FA8E}"/>
          </ac:spMkLst>
        </pc:spChg>
        <pc:spChg chg="add del mod">
          <ac:chgData name="Anne Kinderlerer" userId="da9ae400cef4b6cd" providerId="LiveId" clId="{6D0963A4-E8A0-4D94-8703-A1C5FDB99A4F}" dt="2019-07-24T07:09:43.850" v="1525" actId="478"/>
          <ac:spMkLst>
            <pc:docMk/>
            <pc:sldMk cId="4270030751" sldId="276"/>
            <ac:spMk id="4" creationId="{11130363-FBF4-45B4-9E2A-0B2868CE853E}"/>
          </ac:spMkLst>
        </pc:spChg>
        <pc:spChg chg="add del mod">
          <ac:chgData name="Anne Kinderlerer" userId="da9ae400cef4b6cd" providerId="LiveId" clId="{6D0963A4-E8A0-4D94-8703-A1C5FDB99A4F}" dt="2019-07-24T07:19:56.464" v="2198" actId="478"/>
          <ac:spMkLst>
            <pc:docMk/>
            <pc:sldMk cId="4270030751" sldId="276"/>
            <ac:spMk id="6" creationId="{56887356-0C00-41B3-9814-31E45004DC77}"/>
          </ac:spMkLst>
        </pc:spChg>
        <pc:graphicFrameChg chg="add mod modGraphic">
          <ac:chgData name="Anne Kinderlerer" userId="da9ae400cef4b6cd" providerId="LiveId" clId="{6D0963A4-E8A0-4D94-8703-A1C5FDB99A4F}" dt="2019-07-24T07:20:24.338" v="2201" actId="1076"/>
          <ac:graphicFrameMkLst>
            <pc:docMk/>
            <pc:sldMk cId="4270030751" sldId="276"/>
            <ac:graphicFrameMk id="2" creationId="{BB7841D3-5B2E-40AA-BB8D-F773BC3343B9}"/>
          </ac:graphicFrameMkLst>
        </pc:graphicFrameChg>
      </pc:sldChg>
      <pc:sldChg chg="addSp modSp add">
        <pc:chgData name="Anne Kinderlerer" userId="da9ae400cef4b6cd" providerId="LiveId" clId="{6D0963A4-E8A0-4D94-8703-A1C5FDB99A4F}" dt="2019-07-24T07:24:38.513" v="2626" actId="14100"/>
        <pc:sldMkLst>
          <pc:docMk/>
          <pc:sldMk cId="3048800756" sldId="277"/>
        </pc:sldMkLst>
        <pc:graphicFrameChg chg="add mod modGraphic">
          <ac:chgData name="Anne Kinderlerer" userId="da9ae400cef4b6cd" providerId="LiveId" clId="{6D0963A4-E8A0-4D94-8703-A1C5FDB99A4F}" dt="2019-07-24T07:24:38.513" v="2626" actId="14100"/>
          <ac:graphicFrameMkLst>
            <pc:docMk/>
            <pc:sldMk cId="3048800756" sldId="277"/>
            <ac:graphicFrameMk id="2" creationId="{CE35D0A7-1ECB-4F7E-9D64-2633148B872F}"/>
          </ac:graphicFrameMkLst>
        </pc:graphicFrameChg>
      </pc:sldChg>
      <pc:sldChg chg="addSp modSp add">
        <pc:chgData name="Anne Kinderlerer" userId="da9ae400cef4b6cd" providerId="LiveId" clId="{6D0963A4-E8A0-4D94-8703-A1C5FDB99A4F}" dt="2019-07-24T07:34:47.761" v="2778" actId="207"/>
        <pc:sldMkLst>
          <pc:docMk/>
          <pc:sldMk cId="874659347" sldId="278"/>
        </pc:sldMkLst>
        <pc:spChg chg="add mod">
          <ac:chgData name="Anne Kinderlerer" userId="da9ae400cef4b6cd" providerId="LiveId" clId="{6D0963A4-E8A0-4D94-8703-A1C5FDB99A4F}" dt="2019-07-24T07:34:47.761" v="2778" actId="207"/>
          <ac:spMkLst>
            <pc:docMk/>
            <pc:sldMk cId="874659347" sldId="278"/>
            <ac:spMk id="2" creationId="{260511FC-FD71-49F1-B94B-18994240800F}"/>
          </ac:spMkLst>
        </pc:spChg>
        <pc:spChg chg="add mod">
          <ac:chgData name="Anne Kinderlerer" userId="da9ae400cef4b6cd" providerId="LiveId" clId="{6D0963A4-E8A0-4D94-8703-A1C5FDB99A4F}" dt="2019-07-24T07:34:41.365" v="2777" actId="207"/>
          <ac:spMkLst>
            <pc:docMk/>
            <pc:sldMk cId="874659347" sldId="278"/>
            <ac:spMk id="3" creationId="{E90807EA-CA1D-4F81-8076-86295721DC2E}"/>
          </ac:spMkLst>
        </pc:spChg>
      </pc:sldChg>
      <pc:sldChg chg="modSp add">
        <pc:chgData name="Anne Kinderlerer" userId="da9ae400cef4b6cd" providerId="LiveId" clId="{6D0963A4-E8A0-4D94-8703-A1C5FDB99A4F}" dt="2019-07-24T07:40:34.435" v="3088" actId="20577"/>
        <pc:sldMkLst>
          <pc:docMk/>
          <pc:sldMk cId="2066606501" sldId="279"/>
        </pc:sldMkLst>
        <pc:spChg chg="mod">
          <ac:chgData name="Anne Kinderlerer" userId="da9ae400cef4b6cd" providerId="LiveId" clId="{6D0963A4-E8A0-4D94-8703-A1C5FDB99A4F}" dt="2019-07-24T07:37:59.973" v="2814" actId="20577"/>
          <ac:spMkLst>
            <pc:docMk/>
            <pc:sldMk cId="2066606501" sldId="279"/>
            <ac:spMk id="2" creationId="{1FC5F2DB-F43E-4F49-88F8-F2D91DA1EA54}"/>
          </ac:spMkLst>
        </pc:spChg>
        <pc:spChg chg="mod">
          <ac:chgData name="Anne Kinderlerer" userId="da9ae400cef4b6cd" providerId="LiveId" clId="{6D0963A4-E8A0-4D94-8703-A1C5FDB99A4F}" dt="2019-07-24T07:40:34.435" v="3088" actId="20577"/>
          <ac:spMkLst>
            <pc:docMk/>
            <pc:sldMk cId="2066606501" sldId="279"/>
            <ac:spMk id="3" creationId="{94CE05A6-C6D4-469A-87E4-9ED54332143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E7E832-2BF9-426D-9F9B-7E958AD5E946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8B68F9D-9539-4B18-B7B4-D8B0857ACCCB}">
      <dgm:prSet/>
      <dgm:spPr/>
      <dgm:t>
        <a:bodyPr/>
        <a:lstStyle/>
        <a:p>
          <a:r>
            <a:rPr lang="en-GB" dirty="0"/>
            <a:t>Idiopathic nocturnal leg pain / growing pains </a:t>
          </a:r>
          <a:endParaRPr lang="en-US" dirty="0"/>
        </a:p>
      </dgm:t>
    </dgm:pt>
    <dgm:pt modelId="{2838F34C-EDE8-4A1D-95C2-AEB20DEC7938}" type="parTrans" cxnId="{9F889ACD-855A-46CA-8B18-8410DDC8A0D1}">
      <dgm:prSet/>
      <dgm:spPr/>
      <dgm:t>
        <a:bodyPr/>
        <a:lstStyle/>
        <a:p>
          <a:endParaRPr lang="en-US"/>
        </a:p>
      </dgm:t>
    </dgm:pt>
    <dgm:pt modelId="{566FA242-D6E8-4886-AF81-185877F4B476}" type="sibTrans" cxnId="{9F889ACD-855A-46CA-8B18-8410DDC8A0D1}">
      <dgm:prSet/>
      <dgm:spPr/>
      <dgm:t>
        <a:bodyPr/>
        <a:lstStyle/>
        <a:p>
          <a:endParaRPr lang="en-US"/>
        </a:p>
      </dgm:t>
    </dgm:pt>
    <dgm:pt modelId="{13B1E7B2-D319-44D8-BAE5-5C670D9D6724}">
      <dgm:prSet/>
      <dgm:spPr/>
      <dgm:t>
        <a:bodyPr/>
        <a:lstStyle/>
        <a:p>
          <a:r>
            <a:rPr lang="en-GB" dirty="0"/>
            <a:t>Recurrent lower limb arthralgia</a:t>
          </a:r>
          <a:endParaRPr lang="en-US" dirty="0"/>
        </a:p>
      </dgm:t>
    </dgm:pt>
    <dgm:pt modelId="{FD749E94-3004-4C36-B483-70BFECAD6D73}" type="parTrans" cxnId="{D5A8983A-2178-49B9-B3B7-2684908C52B4}">
      <dgm:prSet/>
      <dgm:spPr/>
      <dgm:t>
        <a:bodyPr/>
        <a:lstStyle/>
        <a:p>
          <a:endParaRPr lang="en-US"/>
        </a:p>
      </dgm:t>
    </dgm:pt>
    <dgm:pt modelId="{CA9A9E27-A827-4D5E-AD56-7A2E8B8F264F}" type="sibTrans" cxnId="{D5A8983A-2178-49B9-B3B7-2684908C52B4}">
      <dgm:prSet/>
      <dgm:spPr/>
      <dgm:t>
        <a:bodyPr/>
        <a:lstStyle/>
        <a:p>
          <a:endParaRPr lang="en-US"/>
        </a:p>
      </dgm:t>
    </dgm:pt>
    <dgm:pt modelId="{B071F6B0-236B-4187-9DE1-FA319842AE1C}">
      <dgm:prSet/>
      <dgm:spPr/>
      <dgm:t>
        <a:bodyPr/>
        <a:lstStyle/>
        <a:p>
          <a:r>
            <a:rPr lang="en-GB" dirty="0"/>
            <a:t>Anterior knee pain </a:t>
          </a:r>
          <a:endParaRPr lang="en-US" dirty="0"/>
        </a:p>
      </dgm:t>
    </dgm:pt>
    <dgm:pt modelId="{3E50F34A-7BF3-4B2F-AD4A-D93CAC1DA7EE}" type="parTrans" cxnId="{488FF197-E230-491D-B18C-930746649EEA}">
      <dgm:prSet/>
      <dgm:spPr/>
      <dgm:t>
        <a:bodyPr/>
        <a:lstStyle/>
        <a:p>
          <a:endParaRPr lang="en-US"/>
        </a:p>
      </dgm:t>
    </dgm:pt>
    <dgm:pt modelId="{EAFD940C-146D-4A17-BE51-8DADF30B799D}" type="sibTrans" cxnId="{488FF197-E230-491D-B18C-930746649EEA}">
      <dgm:prSet/>
      <dgm:spPr/>
      <dgm:t>
        <a:bodyPr/>
        <a:lstStyle/>
        <a:p>
          <a:endParaRPr lang="en-US"/>
        </a:p>
      </dgm:t>
    </dgm:pt>
    <dgm:pt modelId="{6CF86147-8B82-43AC-BFAD-8D78A99D05B9}">
      <dgm:prSet/>
      <dgm:spPr/>
      <dgm:t>
        <a:bodyPr/>
        <a:lstStyle/>
        <a:p>
          <a:r>
            <a:rPr lang="en-GB" dirty="0"/>
            <a:t>Diffuse idiopathic pain / CRPS / juvenile fibromyalgia </a:t>
          </a:r>
          <a:endParaRPr lang="en-US" dirty="0"/>
        </a:p>
      </dgm:t>
    </dgm:pt>
    <dgm:pt modelId="{477A07DD-C259-4D1E-B2E2-34BB1AD1BA3E}" type="parTrans" cxnId="{6F32048B-7C73-48FA-A1AC-8AE33723E490}">
      <dgm:prSet/>
      <dgm:spPr/>
      <dgm:t>
        <a:bodyPr/>
        <a:lstStyle/>
        <a:p>
          <a:endParaRPr lang="en-US"/>
        </a:p>
      </dgm:t>
    </dgm:pt>
    <dgm:pt modelId="{59E1AE20-F15A-4C63-892D-2727F932EB76}" type="sibTrans" cxnId="{6F32048B-7C73-48FA-A1AC-8AE33723E490}">
      <dgm:prSet/>
      <dgm:spPr/>
      <dgm:t>
        <a:bodyPr/>
        <a:lstStyle/>
        <a:p>
          <a:endParaRPr lang="en-US"/>
        </a:p>
      </dgm:t>
    </dgm:pt>
    <dgm:pt modelId="{D2A6D5FB-11DA-4FDF-BF6B-514B6925D4DD}">
      <dgm:prSet/>
      <dgm:spPr/>
      <dgm:t>
        <a:bodyPr/>
        <a:lstStyle/>
        <a:p>
          <a:r>
            <a:rPr lang="en-GB" dirty="0"/>
            <a:t>Juvenile hypermobility syndrome</a:t>
          </a:r>
          <a:endParaRPr lang="en-US" dirty="0"/>
        </a:p>
      </dgm:t>
    </dgm:pt>
    <dgm:pt modelId="{8F6B5FD7-A18C-4FC0-9D1F-245D7B4AD84F}" type="parTrans" cxnId="{EC3E61A9-946D-44CF-B501-8462BB941C16}">
      <dgm:prSet/>
      <dgm:spPr/>
      <dgm:t>
        <a:bodyPr/>
        <a:lstStyle/>
        <a:p>
          <a:endParaRPr lang="en-US"/>
        </a:p>
      </dgm:t>
    </dgm:pt>
    <dgm:pt modelId="{39CACE3E-0D80-4A60-A2FB-A766FC0213F7}" type="sibTrans" cxnId="{EC3E61A9-946D-44CF-B501-8462BB941C16}">
      <dgm:prSet/>
      <dgm:spPr/>
      <dgm:t>
        <a:bodyPr/>
        <a:lstStyle/>
        <a:p>
          <a:endParaRPr lang="en-US"/>
        </a:p>
      </dgm:t>
    </dgm:pt>
    <dgm:pt modelId="{3B817A52-F0F3-4321-ACD7-1C64ADA0D48D}">
      <dgm:prSet/>
      <dgm:spPr/>
      <dgm:t>
        <a:bodyPr/>
        <a:lstStyle/>
        <a:p>
          <a:r>
            <a:rPr lang="en-GB" dirty="0"/>
            <a:t>Back pain</a:t>
          </a:r>
          <a:endParaRPr lang="en-US" dirty="0"/>
        </a:p>
      </dgm:t>
    </dgm:pt>
    <dgm:pt modelId="{5A6EFC32-2009-44E7-9454-C21285698C7C}" type="parTrans" cxnId="{6252A94E-A34F-4991-ADCF-A0AF2AD4E8EB}">
      <dgm:prSet/>
      <dgm:spPr/>
      <dgm:t>
        <a:bodyPr/>
        <a:lstStyle/>
        <a:p>
          <a:endParaRPr lang="en-US"/>
        </a:p>
      </dgm:t>
    </dgm:pt>
    <dgm:pt modelId="{C1013D45-82C3-4D6F-B522-C7A8984AE34D}" type="sibTrans" cxnId="{6252A94E-A34F-4991-ADCF-A0AF2AD4E8EB}">
      <dgm:prSet/>
      <dgm:spPr/>
      <dgm:t>
        <a:bodyPr/>
        <a:lstStyle/>
        <a:p>
          <a:endParaRPr lang="en-US"/>
        </a:p>
      </dgm:t>
    </dgm:pt>
    <dgm:pt modelId="{C8A13258-99BC-45C5-8112-D501A8452DC0}" type="pres">
      <dgm:prSet presAssocID="{1AE7E832-2BF9-426D-9F9B-7E958AD5E94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9041815-4284-4087-A12F-FED2A743A982}" type="pres">
      <dgm:prSet presAssocID="{18B68F9D-9539-4B18-B7B4-D8B0857ACCCB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C0F3C3-06EA-4C36-AA32-5BEF7E7E4081}" type="pres">
      <dgm:prSet presAssocID="{566FA242-D6E8-4886-AF81-185877F4B476}" presName="spacer" presStyleCnt="0"/>
      <dgm:spPr/>
    </dgm:pt>
    <dgm:pt modelId="{C7572ED3-2536-4529-A93C-F265F4B21471}" type="pres">
      <dgm:prSet presAssocID="{13B1E7B2-D319-44D8-BAE5-5C670D9D6724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17FDA4-C214-40CA-ADB3-CF85D4E6402C}" type="pres">
      <dgm:prSet presAssocID="{CA9A9E27-A827-4D5E-AD56-7A2E8B8F264F}" presName="spacer" presStyleCnt="0"/>
      <dgm:spPr/>
    </dgm:pt>
    <dgm:pt modelId="{2381B607-D050-44B3-83E9-D1B65917396F}" type="pres">
      <dgm:prSet presAssocID="{B071F6B0-236B-4187-9DE1-FA319842AE1C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384ACB-707B-4077-BF75-FBDAD5B39ADD}" type="pres">
      <dgm:prSet presAssocID="{EAFD940C-146D-4A17-BE51-8DADF30B799D}" presName="spacer" presStyleCnt="0"/>
      <dgm:spPr/>
    </dgm:pt>
    <dgm:pt modelId="{585951CF-F8DA-4DC2-A50A-F8565BB0ADD9}" type="pres">
      <dgm:prSet presAssocID="{6CF86147-8B82-43AC-BFAD-8D78A99D05B9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5ADB25-D85E-467E-A40E-473F44743A74}" type="pres">
      <dgm:prSet presAssocID="{59E1AE20-F15A-4C63-892D-2727F932EB76}" presName="spacer" presStyleCnt="0"/>
      <dgm:spPr/>
    </dgm:pt>
    <dgm:pt modelId="{A92A0F36-58D9-4993-8214-513751C11C9D}" type="pres">
      <dgm:prSet presAssocID="{D2A6D5FB-11DA-4FDF-BF6B-514B6925D4DD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F6CF16-1D42-47A3-A11D-B17CE7FCD8D5}" type="pres">
      <dgm:prSet presAssocID="{39CACE3E-0D80-4A60-A2FB-A766FC0213F7}" presName="spacer" presStyleCnt="0"/>
      <dgm:spPr/>
    </dgm:pt>
    <dgm:pt modelId="{AF873F70-70D1-4266-AB46-73ABFDDB1381}" type="pres">
      <dgm:prSet presAssocID="{3B817A52-F0F3-4321-ACD7-1C64ADA0D48D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F32048B-7C73-48FA-A1AC-8AE33723E490}" srcId="{1AE7E832-2BF9-426D-9F9B-7E958AD5E946}" destId="{6CF86147-8B82-43AC-BFAD-8D78A99D05B9}" srcOrd="3" destOrd="0" parTransId="{477A07DD-C259-4D1E-B2E2-34BB1AD1BA3E}" sibTransId="{59E1AE20-F15A-4C63-892D-2727F932EB76}"/>
    <dgm:cxn modelId="{6BB55862-8881-42A3-A929-4F3F6B1DD33E}" type="presOf" srcId="{6CF86147-8B82-43AC-BFAD-8D78A99D05B9}" destId="{585951CF-F8DA-4DC2-A50A-F8565BB0ADD9}" srcOrd="0" destOrd="0" presId="urn:microsoft.com/office/officeart/2005/8/layout/vList2"/>
    <dgm:cxn modelId="{1CFE154A-6B7E-4073-98A3-976572FC3EFF}" type="presOf" srcId="{13B1E7B2-D319-44D8-BAE5-5C670D9D6724}" destId="{C7572ED3-2536-4529-A93C-F265F4B21471}" srcOrd="0" destOrd="0" presId="urn:microsoft.com/office/officeart/2005/8/layout/vList2"/>
    <dgm:cxn modelId="{488FF197-E230-491D-B18C-930746649EEA}" srcId="{1AE7E832-2BF9-426D-9F9B-7E958AD5E946}" destId="{B071F6B0-236B-4187-9DE1-FA319842AE1C}" srcOrd="2" destOrd="0" parTransId="{3E50F34A-7BF3-4B2F-AD4A-D93CAC1DA7EE}" sibTransId="{EAFD940C-146D-4A17-BE51-8DADF30B799D}"/>
    <dgm:cxn modelId="{EC3E61A9-946D-44CF-B501-8462BB941C16}" srcId="{1AE7E832-2BF9-426D-9F9B-7E958AD5E946}" destId="{D2A6D5FB-11DA-4FDF-BF6B-514B6925D4DD}" srcOrd="4" destOrd="0" parTransId="{8F6B5FD7-A18C-4FC0-9D1F-245D7B4AD84F}" sibTransId="{39CACE3E-0D80-4A60-A2FB-A766FC0213F7}"/>
    <dgm:cxn modelId="{2E96AACE-5E14-45A5-9C10-05D69FD896F6}" type="presOf" srcId="{1AE7E832-2BF9-426D-9F9B-7E958AD5E946}" destId="{C8A13258-99BC-45C5-8112-D501A8452DC0}" srcOrd="0" destOrd="0" presId="urn:microsoft.com/office/officeart/2005/8/layout/vList2"/>
    <dgm:cxn modelId="{D5A8983A-2178-49B9-B3B7-2684908C52B4}" srcId="{1AE7E832-2BF9-426D-9F9B-7E958AD5E946}" destId="{13B1E7B2-D319-44D8-BAE5-5C670D9D6724}" srcOrd="1" destOrd="0" parTransId="{FD749E94-3004-4C36-B483-70BFECAD6D73}" sibTransId="{CA9A9E27-A827-4D5E-AD56-7A2E8B8F264F}"/>
    <dgm:cxn modelId="{EAD9B5DB-9895-46EC-AADD-89B797873C1E}" type="presOf" srcId="{B071F6B0-236B-4187-9DE1-FA319842AE1C}" destId="{2381B607-D050-44B3-83E9-D1B65917396F}" srcOrd="0" destOrd="0" presId="urn:microsoft.com/office/officeart/2005/8/layout/vList2"/>
    <dgm:cxn modelId="{6252A94E-A34F-4991-ADCF-A0AF2AD4E8EB}" srcId="{1AE7E832-2BF9-426D-9F9B-7E958AD5E946}" destId="{3B817A52-F0F3-4321-ACD7-1C64ADA0D48D}" srcOrd="5" destOrd="0" parTransId="{5A6EFC32-2009-44E7-9454-C21285698C7C}" sibTransId="{C1013D45-82C3-4D6F-B522-C7A8984AE34D}"/>
    <dgm:cxn modelId="{EECB8AB9-69DA-4E24-BB94-369DBDC9EBC8}" type="presOf" srcId="{3B817A52-F0F3-4321-ACD7-1C64ADA0D48D}" destId="{AF873F70-70D1-4266-AB46-73ABFDDB1381}" srcOrd="0" destOrd="0" presId="urn:microsoft.com/office/officeart/2005/8/layout/vList2"/>
    <dgm:cxn modelId="{9F889ACD-855A-46CA-8B18-8410DDC8A0D1}" srcId="{1AE7E832-2BF9-426D-9F9B-7E958AD5E946}" destId="{18B68F9D-9539-4B18-B7B4-D8B0857ACCCB}" srcOrd="0" destOrd="0" parTransId="{2838F34C-EDE8-4A1D-95C2-AEB20DEC7938}" sibTransId="{566FA242-D6E8-4886-AF81-185877F4B476}"/>
    <dgm:cxn modelId="{C40C2375-8723-48CC-AEF1-3E30830583B1}" type="presOf" srcId="{18B68F9D-9539-4B18-B7B4-D8B0857ACCCB}" destId="{79041815-4284-4087-A12F-FED2A743A982}" srcOrd="0" destOrd="0" presId="urn:microsoft.com/office/officeart/2005/8/layout/vList2"/>
    <dgm:cxn modelId="{AFC6E6C5-5984-4018-904C-B812C5B14EE4}" type="presOf" srcId="{D2A6D5FB-11DA-4FDF-BF6B-514B6925D4DD}" destId="{A92A0F36-58D9-4993-8214-513751C11C9D}" srcOrd="0" destOrd="0" presId="urn:microsoft.com/office/officeart/2005/8/layout/vList2"/>
    <dgm:cxn modelId="{DEAD4590-83DD-43DD-AAB6-34951554534C}" type="presParOf" srcId="{C8A13258-99BC-45C5-8112-D501A8452DC0}" destId="{79041815-4284-4087-A12F-FED2A743A982}" srcOrd="0" destOrd="0" presId="urn:microsoft.com/office/officeart/2005/8/layout/vList2"/>
    <dgm:cxn modelId="{3FA5B4C0-5452-4038-B317-6B22EC9C41D1}" type="presParOf" srcId="{C8A13258-99BC-45C5-8112-D501A8452DC0}" destId="{A7C0F3C3-06EA-4C36-AA32-5BEF7E7E4081}" srcOrd="1" destOrd="0" presId="urn:microsoft.com/office/officeart/2005/8/layout/vList2"/>
    <dgm:cxn modelId="{83BC8E81-8036-432D-9EB0-DD82688A404E}" type="presParOf" srcId="{C8A13258-99BC-45C5-8112-D501A8452DC0}" destId="{C7572ED3-2536-4529-A93C-F265F4B21471}" srcOrd="2" destOrd="0" presId="urn:microsoft.com/office/officeart/2005/8/layout/vList2"/>
    <dgm:cxn modelId="{970EE426-6E83-4ADA-8B62-B1994D51FD94}" type="presParOf" srcId="{C8A13258-99BC-45C5-8112-D501A8452DC0}" destId="{9817FDA4-C214-40CA-ADB3-CF85D4E6402C}" srcOrd="3" destOrd="0" presId="urn:microsoft.com/office/officeart/2005/8/layout/vList2"/>
    <dgm:cxn modelId="{962B3527-1513-450C-BE5F-FF0376C0D3C9}" type="presParOf" srcId="{C8A13258-99BC-45C5-8112-D501A8452DC0}" destId="{2381B607-D050-44B3-83E9-D1B65917396F}" srcOrd="4" destOrd="0" presId="urn:microsoft.com/office/officeart/2005/8/layout/vList2"/>
    <dgm:cxn modelId="{0ABC770B-B09C-4596-AED6-9286F1D09053}" type="presParOf" srcId="{C8A13258-99BC-45C5-8112-D501A8452DC0}" destId="{20384ACB-707B-4077-BF75-FBDAD5B39ADD}" srcOrd="5" destOrd="0" presId="urn:microsoft.com/office/officeart/2005/8/layout/vList2"/>
    <dgm:cxn modelId="{792D85DF-E38D-4F97-8755-F49BFB450550}" type="presParOf" srcId="{C8A13258-99BC-45C5-8112-D501A8452DC0}" destId="{585951CF-F8DA-4DC2-A50A-F8565BB0ADD9}" srcOrd="6" destOrd="0" presId="urn:microsoft.com/office/officeart/2005/8/layout/vList2"/>
    <dgm:cxn modelId="{C04725BD-439A-4B62-A7CE-380E9D96B96F}" type="presParOf" srcId="{C8A13258-99BC-45C5-8112-D501A8452DC0}" destId="{B65ADB25-D85E-467E-A40E-473F44743A74}" srcOrd="7" destOrd="0" presId="urn:microsoft.com/office/officeart/2005/8/layout/vList2"/>
    <dgm:cxn modelId="{30AD47FB-4F1F-48E1-9479-440CB80046BB}" type="presParOf" srcId="{C8A13258-99BC-45C5-8112-D501A8452DC0}" destId="{A92A0F36-58D9-4993-8214-513751C11C9D}" srcOrd="8" destOrd="0" presId="urn:microsoft.com/office/officeart/2005/8/layout/vList2"/>
    <dgm:cxn modelId="{B5F84E78-AD89-4D00-8AB8-A92BB2DBAE97}" type="presParOf" srcId="{C8A13258-99BC-45C5-8112-D501A8452DC0}" destId="{06F6CF16-1D42-47A3-A11D-B17CE7FCD8D5}" srcOrd="9" destOrd="0" presId="urn:microsoft.com/office/officeart/2005/8/layout/vList2"/>
    <dgm:cxn modelId="{3362C57A-853E-4453-9553-3E91CE119C4C}" type="presParOf" srcId="{C8A13258-99BC-45C5-8112-D501A8452DC0}" destId="{AF873F70-70D1-4266-AB46-73ABFDDB1381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041815-4284-4087-A12F-FED2A743A982}">
      <dsp:nvSpPr>
        <dsp:cNvPr id="0" name=""/>
        <dsp:cNvSpPr/>
      </dsp:nvSpPr>
      <dsp:spPr>
        <a:xfrm>
          <a:off x="0" y="72775"/>
          <a:ext cx="5115491" cy="75477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/>
            <a:t>Idiopathic nocturnal leg pain / growing pains </a:t>
          </a:r>
          <a:endParaRPr lang="en-US" sz="1900" kern="1200" dirty="0"/>
        </a:p>
      </dsp:txBody>
      <dsp:txXfrm>
        <a:off x="36845" y="109620"/>
        <a:ext cx="5041801" cy="681087"/>
      </dsp:txXfrm>
    </dsp:sp>
    <dsp:sp modelId="{C7572ED3-2536-4529-A93C-F265F4B21471}">
      <dsp:nvSpPr>
        <dsp:cNvPr id="0" name=""/>
        <dsp:cNvSpPr/>
      </dsp:nvSpPr>
      <dsp:spPr>
        <a:xfrm>
          <a:off x="0" y="882273"/>
          <a:ext cx="5115491" cy="754777"/>
        </a:xfrm>
        <a:prstGeom prst="roundRect">
          <a:avLst/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/>
            <a:t>Recurrent lower limb arthralgia</a:t>
          </a:r>
          <a:endParaRPr lang="en-US" sz="1900" kern="1200" dirty="0"/>
        </a:p>
      </dsp:txBody>
      <dsp:txXfrm>
        <a:off x="36845" y="919118"/>
        <a:ext cx="5041801" cy="681087"/>
      </dsp:txXfrm>
    </dsp:sp>
    <dsp:sp modelId="{2381B607-D050-44B3-83E9-D1B65917396F}">
      <dsp:nvSpPr>
        <dsp:cNvPr id="0" name=""/>
        <dsp:cNvSpPr/>
      </dsp:nvSpPr>
      <dsp:spPr>
        <a:xfrm>
          <a:off x="0" y="1691771"/>
          <a:ext cx="5115491" cy="754777"/>
        </a:xfrm>
        <a:prstGeom prst="roundRect">
          <a:avLst/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/>
            <a:t>Anterior knee pain </a:t>
          </a:r>
          <a:endParaRPr lang="en-US" sz="1900" kern="1200" dirty="0"/>
        </a:p>
      </dsp:txBody>
      <dsp:txXfrm>
        <a:off x="36845" y="1728616"/>
        <a:ext cx="5041801" cy="681087"/>
      </dsp:txXfrm>
    </dsp:sp>
    <dsp:sp modelId="{585951CF-F8DA-4DC2-A50A-F8565BB0ADD9}">
      <dsp:nvSpPr>
        <dsp:cNvPr id="0" name=""/>
        <dsp:cNvSpPr/>
      </dsp:nvSpPr>
      <dsp:spPr>
        <a:xfrm>
          <a:off x="0" y="2501268"/>
          <a:ext cx="5115491" cy="754777"/>
        </a:xfrm>
        <a:prstGeom prst="roundRect">
          <a:avLst/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/>
            <a:t>Diffuse idiopathic pain / CRPS / juvenile fibromyalgia </a:t>
          </a:r>
          <a:endParaRPr lang="en-US" sz="1900" kern="1200" dirty="0"/>
        </a:p>
      </dsp:txBody>
      <dsp:txXfrm>
        <a:off x="36845" y="2538113"/>
        <a:ext cx="5041801" cy="681087"/>
      </dsp:txXfrm>
    </dsp:sp>
    <dsp:sp modelId="{A92A0F36-58D9-4993-8214-513751C11C9D}">
      <dsp:nvSpPr>
        <dsp:cNvPr id="0" name=""/>
        <dsp:cNvSpPr/>
      </dsp:nvSpPr>
      <dsp:spPr>
        <a:xfrm>
          <a:off x="0" y="3310766"/>
          <a:ext cx="5115491" cy="754777"/>
        </a:xfrm>
        <a:prstGeom prst="roundRect">
          <a:avLst/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/>
            <a:t>Juvenile hypermobility syndrome</a:t>
          </a:r>
          <a:endParaRPr lang="en-US" sz="1900" kern="1200" dirty="0"/>
        </a:p>
      </dsp:txBody>
      <dsp:txXfrm>
        <a:off x="36845" y="3347611"/>
        <a:ext cx="5041801" cy="681087"/>
      </dsp:txXfrm>
    </dsp:sp>
    <dsp:sp modelId="{AF873F70-70D1-4266-AB46-73ABFDDB1381}">
      <dsp:nvSpPr>
        <dsp:cNvPr id="0" name=""/>
        <dsp:cNvSpPr/>
      </dsp:nvSpPr>
      <dsp:spPr>
        <a:xfrm>
          <a:off x="0" y="4120264"/>
          <a:ext cx="5115491" cy="754777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/>
            <a:t>Back pain</a:t>
          </a:r>
          <a:endParaRPr lang="en-US" sz="1900" kern="1200" dirty="0"/>
        </a:p>
      </dsp:txBody>
      <dsp:txXfrm>
        <a:off x="36845" y="4157109"/>
        <a:ext cx="5041801" cy="6810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6A5C2F-406A-497E-B234-685FE5B485E2}" type="datetimeFigureOut">
              <a:rPr lang="en-GB" smtClean="0"/>
              <a:t>05/08/2019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4C8D3F-7984-43B5-AE5D-FD7D2ED46A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571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535365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40D73-70D7-4860-9CA9-A9C39C79D0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E4201F-E258-4BF8-9C1B-BFC1085C3C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226265-F4E1-4937-800A-A8EE5F1E9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B5101-1C94-4E69-B30E-E21B93FB2108}" type="datetimeFigureOut">
              <a:rPr lang="en-GB" smtClean="0"/>
              <a:t>05/08/2019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ECAA57-0418-4875-8FA1-B826DDA4C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8B72F7-1E20-4FEF-BD6E-2C66FAAD8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2F9AF-A2B8-4894-B85E-4E68338B73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6215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42734-8F3E-467F-97BE-D7EB80636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01B50D-59CD-4BA1-9787-C5FD3274D2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E88D6F-A232-4451-99A0-34F107B17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B5101-1C94-4E69-B30E-E21B93FB2108}" type="datetimeFigureOut">
              <a:rPr lang="en-GB" smtClean="0"/>
              <a:t>05/08/2019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364D23-B439-4BE7-B5A0-DFEFBF937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8D9D8A-2A53-4101-A357-6C08AA924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2F9AF-A2B8-4894-B85E-4E68338B73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7561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C72CFD-9A91-4EC9-A582-78D2FC0097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C43CFA-78D6-4941-8850-66EFABFEA4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407042-6C71-488C-8488-6B64E8F88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B5101-1C94-4E69-B30E-E21B93FB2108}" type="datetimeFigureOut">
              <a:rPr lang="en-GB" smtClean="0"/>
              <a:t>05/08/2019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1F78E9-EC89-4CD0-8812-89EDC0EEC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A0CF0-9F37-4391-BCEA-EAEC55863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2F9AF-A2B8-4894-B85E-4E68338B73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72591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go top statemen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800" y="-25400"/>
            <a:ext cx="387773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 userDrawn="1"/>
        </p:nvCxnSpPr>
        <p:spPr>
          <a:xfrm>
            <a:off x="349252" y="762000"/>
            <a:ext cx="11474449" cy="0"/>
          </a:xfrm>
          <a:prstGeom prst="line">
            <a:avLst/>
          </a:prstGeom>
          <a:ln w="12700" cmpd="sng">
            <a:solidFill>
              <a:srgbClr val="0068B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09600" y="2133600"/>
            <a:ext cx="10972800" cy="3810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99924" y="838200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0214440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10999-981D-41A4-ABAC-36F05EB0D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B37D16-665A-43AF-9333-14522FFE33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8E17B4-682B-469E-AF89-C8DDFAFB2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B5101-1C94-4E69-B30E-E21B93FB2108}" type="datetimeFigureOut">
              <a:rPr lang="en-GB" smtClean="0"/>
              <a:t>05/08/2019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DAAB65-1A9F-4BAE-8B00-056BC3012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EE7BE8-DDA0-4F22-A3E9-F7BA9A744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2F9AF-A2B8-4894-B85E-4E68338B73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8144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5DC3A-0064-4B21-BD39-D4EB3445B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4E4320-6700-442D-B689-3B2A62631A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6DF90A-D2E8-417D-88E2-85D4A2A83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B5101-1C94-4E69-B30E-E21B93FB2108}" type="datetimeFigureOut">
              <a:rPr lang="en-GB" smtClean="0"/>
              <a:t>05/08/2019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E6DDBB-231D-44DE-B2F2-B039417D1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5E55D5-8E55-4FB5-8BA8-1D4E21471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2F9AF-A2B8-4894-B85E-4E68338B73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8748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33FDA-8344-4492-AC3A-DD0D96AFA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73127-541A-4687-B448-F2E60379E5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1CF8D3-B299-4FD6-8D15-8AA643673E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9B26C7-7F5B-46ED-884D-523C6D3F4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B5101-1C94-4E69-B30E-E21B93FB2108}" type="datetimeFigureOut">
              <a:rPr lang="en-GB" smtClean="0"/>
              <a:t>05/08/2019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B49F17-1D29-43A3-8D12-D94564D9D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A126B3-875A-4366-8701-61E0BE864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2F9AF-A2B8-4894-B85E-4E68338B73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5925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B1058-4C73-4288-ACB4-A6336BD9A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091A36-A4CC-4F91-AFBD-70B385F0D5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4D3E45-31D4-424E-BADA-D5EB3B23FC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C04878-3A7E-44AC-B911-FC657F0AF8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89024A-E491-420F-8B64-1F7D5B93F6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C79FE3F-6B8A-4804-ACA4-C48FE02E5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B5101-1C94-4E69-B30E-E21B93FB2108}" type="datetimeFigureOut">
              <a:rPr lang="en-GB" smtClean="0"/>
              <a:t>05/08/2019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8E14F6-FDE4-4F49-9247-0315303FE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14776E-A070-4B54-A007-2AD0F4EFC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2F9AF-A2B8-4894-B85E-4E68338B73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774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66F53-F1AA-45DD-918C-EA23AC668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6646F5-513D-40C0-AD4F-DC6640AC2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B5101-1C94-4E69-B30E-E21B93FB2108}" type="datetimeFigureOut">
              <a:rPr lang="en-GB" smtClean="0"/>
              <a:t>05/08/2019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E0789A-E304-4838-84D4-06E3BCEB6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8D58FC-BDCD-430B-8D43-448909EFC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2F9AF-A2B8-4894-B85E-4E68338B73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9668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86EDC3-B370-4E7D-B8DF-B2F8DC468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B5101-1C94-4E69-B30E-E21B93FB2108}" type="datetimeFigureOut">
              <a:rPr lang="en-GB" smtClean="0"/>
              <a:t>05/08/2019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68831A-D69C-4361-BCE4-247659EBA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FA8AD2-3784-4197-9534-15A0DAEB3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2F9AF-A2B8-4894-B85E-4E68338B73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4778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F86BB-F85E-4756-B8E4-D4756C729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B96971-99B8-4B53-ACF3-A77A04756D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635A47-7CB5-4EFE-BCAA-DE5C1F68B4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942C54-9434-43BC-BFA1-048A5CC0A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B5101-1C94-4E69-B30E-E21B93FB2108}" type="datetimeFigureOut">
              <a:rPr lang="en-GB" smtClean="0"/>
              <a:t>05/08/2019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9D17C0-AFF7-48AD-AAFC-7CDD2DA31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3644F4-0865-44FA-A98C-13298E8A1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2F9AF-A2B8-4894-B85E-4E68338B73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4526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19752-9218-4357-AE4B-1E40CC8CD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4DC0EF-9B3D-46A7-ADFE-24CDABF758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3D8A40-2F6B-490B-8321-209C19B597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10DC20-DEDC-4B20-B46F-6416BB60E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B5101-1C94-4E69-B30E-E21B93FB2108}" type="datetimeFigureOut">
              <a:rPr lang="en-GB" smtClean="0"/>
              <a:t>05/08/2019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FE4F30-A046-4C87-9B38-0C3228174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F9A485-AA67-4BCB-8FCE-69E21CFF2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2F9AF-A2B8-4894-B85E-4E68338B73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2455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EE8E17D-EFA8-4025-913A-AE39D3E3A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27500F-CBDC-4B65-862F-CCF310E767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E7CD94-5D7D-40A8-B2D6-60D9950926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B5101-1C94-4E69-B30E-E21B93FB2108}" type="datetimeFigureOut">
              <a:rPr lang="en-GB" smtClean="0"/>
              <a:t>05/08/2019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5A43ED-0F34-420E-9A0C-FFE755B359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616B79-A80E-4223-88C8-8D54C235A2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2F9AF-A2B8-4894-B85E-4E68338B73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2586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679" y="1137336"/>
            <a:ext cx="9662997" cy="2804403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B6EA2AD2-FD1B-4FB9-A7E6-C790D632F26D}"/>
              </a:ext>
            </a:extLst>
          </p:cNvPr>
          <p:cNvSpPr txBox="1">
            <a:spLocks/>
          </p:cNvSpPr>
          <p:nvPr/>
        </p:nvSpPr>
        <p:spPr>
          <a:xfrm>
            <a:off x="1442676" y="3941739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Dr Anne </a:t>
            </a:r>
            <a:r>
              <a:rPr lang="en-GB" dirty="0" err="1" smtClean="0"/>
              <a:t>Kinderlerer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88314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8991C-40F5-4174-AD23-FE27AE705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Pain in children and young people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76F17-81AF-4308-AF9D-0362CA90C2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endParaRPr lang="en-GB" dirty="0"/>
          </a:p>
          <a:p>
            <a:r>
              <a:rPr lang="en-GB" dirty="0"/>
              <a:t>The prevalence of MSK pain approaches adult levels by the end of adolescence.</a:t>
            </a:r>
          </a:p>
          <a:p>
            <a:pPr lvl="1"/>
            <a:r>
              <a:rPr lang="en-GB" dirty="0"/>
              <a:t>83% school aged children ( Germany) </a:t>
            </a:r>
          </a:p>
          <a:p>
            <a:pPr lvl="1"/>
            <a:r>
              <a:rPr lang="en-GB" dirty="0"/>
              <a:t>30.8% pain present more than 6 /12 – headache 60% </a:t>
            </a:r>
            <a:r>
              <a:rPr lang="en-GB" dirty="0" err="1"/>
              <a:t>abdo</a:t>
            </a:r>
            <a:r>
              <a:rPr lang="en-GB" dirty="0"/>
              <a:t> pain 43.3%, limb pain 33.6%, back pain 30.2%</a:t>
            </a:r>
          </a:p>
          <a:p>
            <a:pPr lvl="1"/>
            <a:r>
              <a:rPr lang="en-GB" dirty="0"/>
              <a:t>Girls &gt; boys</a:t>
            </a:r>
          </a:p>
          <a:p>
            <a:pPr lvl="1"/>
            <a:r>
              <a:rPr lang="en-GB" dirty="0"/>
              <a:t>Deprivation index 1.4 x rate of pain</a:t>
            </a:r>
          </a:p>
          <a:p>
            <a:pPr marL="457200" lvl="1" indent="0">
              <a:buNone/>
            </a:pPr>
            <a:endParaRPr lang="en-GB" dirty="0"/>
          </a:p>
          <a:p>
            <a:r>
              <a:rPr lang="en-GB" dirty="0"/>
              <a:t>Persistent adolescent MSK pain is a risk factor for chronic pain in adulthood.</a:t>
            </a:r>
          </a:p>
          <a:p>
            <a:r>
              <a:rPr lang="en-GB" dirty="0"/>
              <a:t>MSK pain has substantial impacts in up to 1/4 of cases.</a:t>
            </a:r>
          </a:p>
          <a:p>
            <a:r>
              <a:rPr lang="en-GB" dirty="0"/>
              <a:t>The relationship of other adverse health risk factors and MSK pain is unclear.</a:t>
            </a:r>
          </a:p>
          <a:p>
            <a:r>
              <a:rPr lang="en-GB" dirty="0"/>
              <a:t>There is little research to inform clinical management of childhood MSK pain.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00979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9AD7B-99D4-4755-8966-F7BA042690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46920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A06F89A-489D-4383-94C5-42F7FF2E9A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AD3C6B5-6D85-40F7-8217-3358E3145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23236"/>
            <a:ext cx="3659777" cy="2820908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FFFFFF"/>
                </a:solidFill>
              </a:rPr>
              <a:t>Chronic pain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AE4412B-8213-4B39-8999-A6A151B373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357188"/>
              </p:ext>
            </p:extLst>
          </p:nvPr>
        </p:nvGraphicFramePr>
        <p:xfrm>
          <a:off x="6091238" y="955653"/>
          <a:ext cx="5115491" cy="4947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058655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849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186E45C-0782-42B5-BBB7-9296ABFE05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613" y="643467"/>
            <a:ext cx="10364773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3750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D3E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2B79109-5676-49B8-80B1-B1F9F7C08B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9912" y="643467"/>
            <a:ext cx="497217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6020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6C25B21-7FC8-4220-ABEB-0D80911A9EEC}"/>
              </a:ext>
            </a:extLst>
          </p:cNvPr>
          <p:cNvSpPr/>
          <p:nvPr/>
        </p:nvSpPr>
        <p:spPr>
          <a:xfrm>
            <a:off x="691376" y="-159306"/>
            <a:ext cx="10259122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  <a:p>
            <a:endParaRPr lang="en-GB" dirty="0"/>
          </a:p>
          <a:p>
            <a:r>
              <a:rPr lang="en-GB" b="1" dirty="0" err="1"/>
              <a:t>Yunus</a:t>
            </a:r>
            <a:r>
              <a:rPr lang="en-GB" b="1" dirty="0"/>
              <a:t> &amp; </a:t>
            </a:r>
            <a:r>
              <a:rPr lang="en-GB" b="1" dirty="0" err="1"/>
              <a:t>Masi</a:t>
            </a:r>
            <a:r>
              <a:rPr lang="en-GB" b="1" dirty="0"/>
              <a:t> Suggested Criteria for Childhood Fibromyalgia Syndrome </a:t>
            </a:r>
          </a:p>
          <a:p>
            <a:endParaRPr lang="en-GB" b="1" dirty="0"/>
          </a:p>
          <a:p>
            <a:r>
              <a:rPr lang="en-GB" dirty="0"/>
              <a:t>(All Four Major and Three Minor or the First Three Major and Four Painful Sites</a:t>
            </a:r>
          </a:p>
          <a:p>
            <a:r>
              <a:rPr lang="en-GB" dirty="0"/>
              <a:t>and Five Minor Needed)</a:t>
            </a:r>
          </a:p>
          <a:p>
            <a:r>
              <a:rPr lang="en-GB" b="1" dirty="0"/>
              <a:t>Major:</a:t>
            </a:r>
            <a:r>
              <a:rPr lang="en-GB" dirty="0"/>
              <a:t> </a:t>
            </a:r>
          </a:p>
          <a:p>
            <a:r>
              <a:rPr lang="en-GB" dirty="0"/>
              <a:t>Generalized musculoskeletal aching at three or more sites for three or more months</a:t>
            </a:r>
          </a:p>
          <a:p>
            <a:r>
              <a:rPr lang="en-GB" dirty="0"/>
              <a:t>Absence of underlying condition or cause</a:t>
            </a:r>
          </a:p>
          <a:p>
            <a:r>
              <a:rPr lang="en-GB" dirty="0"/>
              <a:t>Normal laboratory tests</a:t>
            </a:r>
          </a:p>
          <a:p>
            <a:r>
              <a:rPr lang="en-GB" dirty="0"/>
              <a:t>Five or more typical tender points*</a:t>
            </a:r>
          </a:p>
          <a:p>
            <a:r>
              <a:rPr lang="en-GB" b="1" dirty="0"/>
              <a:t>Minor </a:t>
            </a:r>
          </a:p>
          <a:p>
            <a:r>
              <a:rPr lang="en-GB" dirty="0"/>
              <a:t>Chronic anxiety or tension</a:t>
            </a:r>
          </a:p>
          <a:p>
            <a:r>
              <a:rPr lang="en-GB" dirty="0"/>
              <a:t>Fatigue</a:t>
            </a:r>
          </a:p>
          <a:p>
            <a:r>
              <a:rPr lang="en-GB" dirty="0"/>
              <a:t>Poor sleep</a:t>
            </a:r>
          </a:p>
          <a:p>
            <a:r>
              <a:rPr lang="en-GB" dirty="0"/>
              <a:t>Chronic headaches</a:t>
            </a:r>
          </a:p>
          <a:p>
            <a:r>
              <a:rPr lang="en-GB" dirty="0"/>
              <a:t>Irritable bowel syndrome</a:t>
            </a:r>
          </a:p>
          <a:p>
            <a:r>
              <a:rPr lang="en-GB" dirty="0"/>
              <a:t>Subjective soft tissue swelling</a:t>
            </a:r>
          </a:p>
          <a:p>
            <a:r>
              <a:rPr lang="en-GB" dirty="0"/>
              <a:t>Numbness</a:t>
            </a:r>
          </a:p>
          <a:p>
            <a:r>
              <a:rPr lang="en-GB" dirty="0"/>
              <a:t>Pain modulation by physical activities</a:t>
            </a:r>
          </a:p>
          <a:p>
            <a:r>
              <a:rPr lang="en-GB" dirty="0"/>
              <a:t>Pain modulation by weather factors</a:t>
            </a:r>
          </a:p>
          <a:p>
            <a:r>
              <a:rPr lang="en-GB" dirty="0"/>
              <a:t>Pain modulation by anxiety or stress</a:t>
            </a:r>
          </a:p>
          <a:p>
            <a:endParaRPr lang="en-GB" dirty="0"/>
          </a:p>
          <a:p>
            <a:r>
              <a:rPr lang="en-GB" dirty="0"/>
              <a:t>*the original paper listed 31 tender points but after 1990 ACR criteria paper most people used the 18 tender points listed on Table 2.</a:t>
            </a:r>
          </a:p>
        </p:txBody>
      </p:sp>
    </p:spTree>
    <p:extLst>
      <p:ext uri="{BB962C8B-B14F-4D97-AF65-F5344CB8AC3E}">
        <p14:creationId xmlns:p14="http://schemas.microsoft.com/office/powerpoint/2010/main" val="17193681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F3CA3-63A2-4BE2-8A51-A64C68DA2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Case 2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A94188-011B-4A1D-9992-D1C886EED7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13 year old boy ( year 8 ) </a:t>
            </a:r>
          </a:p>
          <a:p>
            <a:r>
              <a:rPr lang="en-GB" dirty="0"/>
              <a:t>Severe pain / fatigue back and legs</a:t>
            </a:r>
          </a:p>
          <a:p>
            <a:r>
              <a:rPr lang="en-GB" dirty="0"/>
              <a:t>Attending less than 30% of school </a:t>
            </a:r>
          </a:p>
          <a:p>
            <a:r>
              <a:rPr lang="en-GB" dirty="0"/>
              <a:t>Mother has fibromyalgia</a:t>
            </a:r>
          </a:p>
          <a:p>
            <a:endParaRPr lang="en-GB" dirty="0"/>
          </a:p>
          <a:p>
            <a:r>
              <a:rPr lang="en-GB" dirty="0"/>
              <a:t>Mother dominated consultation </a:t>
            </a:r>
          </a:p>
        </p:txBody>
      </p:sp>
    </p:spTree>
    <p:extLst>
      <p:ext uri="{BB962C8B-B14F-4D97-AF65-F5344CB8AC3E}">
        <p14:creationId xmlns:p14="http://schemas.microsoft.com/office/powerpoint/2010/main" val="2971982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511FC-FD71-49F1-B94B-189942408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HEADSS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0807EA-CA1D-4F81-8076-86295721DC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H</a:t>
            </a:r>
            <a:r>
              <a:rPr lang="en-GB" dirty="0"/>
              <a:t>ome</a:t>
            </a:r>
          </a:p>
          <a:p>
            <a:r>
              <a:rPr lang="en-GB" dirty="0">
                <a:solidFill>
                  <a:srgbClr val="FF0000"/>
                </a:solidFill>
              </a:rPr>
              <a:t>E</a:t>
            </a:r>
            <a:r>
              <a:rPr lang="en-GB" dirty="0"/>
              <a:t>ducation / </a:t>
            </a:r>
            <a:r>
              <a:rPr lang="en-GB" dirty="0">
                <a:solidFill>
                  <a:srgbClr val="FF0000"/>
                </a:solidFill>
              </a:rPr>
              <a:t>E</a:t>
            </a:r>
            <a:r>
              <a:rPr lang="en-GB" dirty="0"/>
              <a:t>mployment</a:t>
            </a:r>
          </a:p>
          <a:p>
            <a:r>
              <a:rPr lang="en-GB" dirty="0">
                <a:solidFill>
                  <a:srgbClr val="FF0000"/>
                </a:solidFill>
              </a:rPr>
              <a:t>E</a:t>
            </a:r>
            <a:r>
              <a:rPr lang="en-GB" dirty="0"/>
              <a:t>ating</a:t>
            </a:r>
          </a:p>
          <a:p>
            <a:r>
              <a:rPr lang="en-GB" dirty="0">
                <a:solidFill>
                  <a:srgbClr val="FF0000"/>
                </a:solidFill>
              </a:rPr>
              <a:t>A</a:t>
            </a:r>
            <a:r>
              <a:rPr lang="en-GB" dirty="0"/>
              <a:t>ctivities ( peer group) </a:t>
            </a:r>
          </a:p>
          <a:p>
            <a:r>
              <a:rPr lang="en-GB" dirty="0">
                <a:solidFill>
                  <a:srgbClr val="FF0000"/>
                </a:solidFill>
              </a:rPr>
              <a:t>D</a:t>
            </a:r>
            <a:r>
              <a:rPr lang="en-GB" dirty="0"/>
              <a:t>rugs / Alcohol</a:t>
            </a:r>
          </a:p>
          <a:p>
            <a:r>
              <a:rPr lang="en-GB" dirty="0">
                <a:solidFill>
                  <a:srgbClr val="FF0000"/>
                </a:solidFill>
              </a:rPr>
              <a:t>S</a:t>
            </a:r>
            <a:r>
              <a:rPr lang="en-GB" dirty="0"/>
              <a:t>exuality/ sexual activity</a:t>
            </a:r>
          </a:p>
          <a:p>
            <a:r>
              <a:rPr lang="en-GB" dirty="0">
                <a:solidFill>
                  <a:srgbClr val="FF0000"/>
                </a:solidFill>
              </a:rPr>
              <a:t>S</a:t>
            </a:r>
            <a:r>
              <a:rPr lang="en-GB" dirty="0"/>
              <a:t>uicide / depression</a:t>
            </a:r>
          </a:p>
        </p:txBody>
      </p:sp>
    </p:spTree>
    <p:extLst>
      <p:ext uri="{BB962C8B-B14F-4D97-AF65-F5344CB8AC3E}">
        <p14:creationId xmlns:p14="http://schemas.microsoft.com/office/powerpoint/2010/main" val="8746593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D3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EA58F361-2E48-4D4B-A517-87D250E41C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438" y="643467"/>
            <a:ext cx="7517124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9221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1E78F-A0B2-4657-9323-1162E9489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Case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88C4E3-EB90-4BD5-84DB-2A1CF7A71F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3 year old presented to ED with a limp</a:t>
            </a:r>
          </a:p>
          <a:p>
            <a:r>
              <a:rPr lang="en-GB" dirty="0"/>
              <a:t>Hip </a:t>
            </a:r>
            <a:r>
              <a:rPr lang="en-GB" dirty="0" err="1"/>
              <a:t>xrays</a:t>
            </a:r>
            <a:r>
              <a:rPr lang="en-GB" dirty="0"/>
              <a:t> normal</a:t>
            </a:r>
          </a:p>
          <a:p>
            <a:r>
              <a:rPr lang="en-GB" dirty="0"/>
              <a:t>Knee felt to be normal on examination by ED consultant / </a:t>
            </a:r>
            <a:r>
              <a:rPr lang="en-GB" dirty="0" err="1"/>
              <a:t>paeds</a:t>
            </a:r>
            <a:r>
              <a:rPr lang="en-GB" dirty="0"/>
              <a:t> reg</a:t>
            </a:r>
          </a:p>
          <a:p>
            <a:r>
              <a:rPr lang="en-GB" dirty="0"/>
              <a:t>A</a:t>
            </a:r>
          </a:p>
          <a:p>
            <a:r>
              <a:rPr lang="en-GB" dirty="0"/>
              <a:t>ANA +</a:t>
            </a:r>
            <a:r>
              <a:rPr lang="en-GB" dirty="0" err="1"/>
              <a:t>ve</a:t>
            </a:r>
            <a:endParaRPr lang="en-GB" dirty="0"/>
          </a:p>
          <a:p>
            <a:r>
              <a:rPr lang="en-GB" dirty="0"/>
              <a:t>US  - R knee effusion</a:t>
            </a:r>
          </a:p>
          <a:p>
            <a:r>
              <a:rPr lang="en-GB" dirty="0"/>
              <a:t>Dx oligoarticular JIA</a:t>
            </a:r>
          </a:p>
          <a:p>
            <a:endParaRPr lang="en-GB" dirty="0"/>
          </a:p>
          <a:p>
            <a:r>
              <a:rPr lang="en-GB" dirty="0"/>
              <a:t>Remission following IA steroid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08788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2E8D8-E5DB-4574-B038-346C19C53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Case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9E0CE7-4064-4FFD-A4A0-DB9A633C05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18 years old</a:t>
            </a:r>
          </a:p>
          <a:p>
            <a:r>
              <a:rPr lang="en-GB" dirty="0"/>
              <a:t>Dx JHS for 11 years </a:t>
            </a:r>
          </a:p>
          <a:p>
            <a:r>
              <a:rPr lang="en-GB" dirty="0"/>
              <a:t>Both knees swollen – unable to extend</a:t>
            </a:r>
          </a:p>
          <a:p>
            <a:r>
              <a:rPr lang="en-GB" dirty="0"/>
              <a:t>Fully Ix low Hb </a:t>
            </a:r>
          </a:p>
          <a:p>
            <a:r>
              <a:rPr lang="en-GB" dirty="0"/>
              <a:t>However CRP 140 </a:t>
            </a:r>
          </a:p>
          <a:p>
            <a:r>
              <a:rPr lang="en-GB" dirty="0"/>
              <a:t>Damage at hips , knees – and fusion SI joints on </a:t>
            </a:r>
            <a:r>
              <a:rPr lang="en-GB" dirty="0" err="1"/>
              <a:t>xray</a:t>
            </a:r>
            <a:r>
              <a:rPr lang="en-GB" dirty="0"/>
              <a:t> </a:t>
            </a:r>
          </a:p>
          <a:p>
            <a:endParaRPr lang="en-GB" dirty="0"/>
          </a:p>
          <a:p>
            <a:r>
              <a:rPr lang="en-GB" dirty="0"/>
              <a:t>Dx ERA – </a:t>
            </a:r>
            <a:r>
              <a:rPr lang="en-GB" dirty="0" err="1"/>
              <a:t>rx</a:t>
            </a:r>
            <a:r>
              <a:rPr lang="en-GB" dirty="0"/>
              <a:t> iv methyl prednisolone / MTX / Anti -TNF</a:t>
            </a:r>
          </a:p>
        </p:txBody>
      </p:sp>
    </p:spTree>
    <p:extLst>
      <p:ext uri="{BB962C8B-B14F-4D97-AF65-F5344CB8AC3E}">
        <p14:creationId xmlns:p14="http://schemas.microsoft.com/office/powerpoint/2010/main" val="2409567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47123-9E8C-4999-B1B6-54BC31665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88CCC9-4008-48DC-BB8F-38D682C918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GB" dirty="0"/>
          </a:p>
          <a:p>
            <a:r>
              <a:rPr lang="en-GB" dirty="0"/>
              <a:t>Upon completion of this activity, participants should be able to:</a:t>
            </a:r>
          </a:p>
          <a:p>
            <a:r>
              <a:rPr lang="en-GB" dirty="0"/>
              <a:t>Assess the child or young person with musculoskeletal symptoms </a:t>
            </a:r>
          </a:p>
          <a:p>
            <a:r>
              <a:rPr lang="en-GB" dirty="0"/>
              <a:t>Develop a logical and consistent approach to identify inflammatory joint symptoms</a:t>
            </a:r>
          </a:p>
          <a:p>
            <a:r>
              <a:rPr lang="en-GB" dirty="0"/>
              <a:t>Consider a structured approach to psychosocial history taking in adolescents</a:t>
            </a:r>
          </a:p>
          <a:p>
            <a:endParaRPr lang="en-GB" dirty="0"/>
          </a:p>
          <a:p>
            <a:r>
              <a:rPr lang="en-GB" i="1" dirty="0"/>
              <a:t>I have not included a discussion of common orthopaedic conditions in children – </a:t>
            </a:r>
            <a:r>
              <a:rPr lang="en-GB" i="1" dirty="0" err="1"/>
              <a:t>eg</a:t>
            </a:r>
            <a:r>
              <a:rPr lang="en-GB" i="1" dirty="0"/>
              <a:t> </a:t>
            </a:r>
            <a:r>
              <a:rPr lang="en-GB" i="1" dirty="0" err="1"/>
              <a:t>perthes</a:t>
            </a:r>
            <a:r>
              <a:rPr lang="en-GB" i="1" dirty="0"/>
              <a:t> , severs disease</a:t>
            </a:r>
          </a:p>
          <a:p>
            <a:pPr fontAlgn="base"/>
            <a:r>
              <a:rPr lang="en-GB" i="1" dirty="0"/>
              <a:t> 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50379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80331-0855-4648-B1AF-00B6EB714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Case 5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10EAD3-BF0B-4279-9DAB-CF987B0A1F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17 year old boy </a:t>
            </a:r>
          </a:p>
          <a:p>
            <a:r>
              <a:rPr lang="en-GB" dirty="0"/>
              <a:t>Presented acute take – fever SOB , consolidation on </a:t>
            </a:r>
            <a:r>
              <a:rPr lang="en-GB" dirty="0" err="1"/>
              <a:t>xray</a:t>
            </a:r>
            <a:r>
              <a:rPr lang="en-GB" dirty="0"/>
              <a:t> </a:t>
            </a:r>
          </a:p>
          <a:p>
            <a:r>
              <a:rPr lang="en-GB" dirty="0"/>
              <a:t>However </a:t>
            </a:r>
          </a:p>
          <a:p>
            <a:r>
              <a:rPr lang="en-GB" dirty="0"/>
              <a:t>3/12 hx pain and swelling in hands hard to write 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35514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5F2DB-F43E-4F49-88F8-F2D91DA1E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Paediatric Rheumatology at ICHNT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CE05A6-C6D4-469A-87E4-9ED5433214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Joint clinics – paediatric  / adolescent </a:t>
            </a:r>
          </a:p>
          <a:p>
            <a:r>
              <a:rPr lang="en-GB" dirty="0"/>
              <a:t>Radiology MDT orthopaedics</a:t>
            </a:r>
          </a:p>
          <a:p>
            <a:r>
              <a:rPr lang="en-GB" dirty="0"/>
              <a:t>Network GOSH 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r>
              <a:rPr lang="en-GB" dirty="0"/>
              <a:t>Email – please mark for attention Dr Kinderlerer / Dr </a:t>
            </a:r>
            <a:r>
              <a:rPr lang="en-GB" dirty="0" err="1"/>
              <a:t>Malbon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66606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2D23F-9AF7-4A15-BFB0-BECC6EC33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Children are not small adults and: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F31871-D838-44DB-B259-33EDB7DEE3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Most MSK presentations in childhood are benign, self-limiting and often trauma related; </a:t>
            </a:r>
          </a:p>
          <a:p>
            <a:endParaRPr lang="en-GB" dirty="0"/>
          </a:p>
          <a:p>
            <a:r>
              <a:rPr lang="en-GB" dirty="0"/>
              <a:t>Arthritis in children – is an untimely illness – we perceive arthritis as a disease of old age </a:t>
            </a:r>
          </a:p>
          <a:p>
            <a:endParaRPr lang="en-GB" dirty="0"/>
          </a:p>
          <a:p>
            <a:r>
              <a:rPr lang="en-GB" dirty="0"/>
              <a:t>Many of the principles of diagnosing and treating musculoskeletal symptoms in children  are the same as in adults but the bio-psycho-social setting is different 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6082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C18DE0-4A8E-418A-BC8A-1E51BCA2BD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27" t="16561" r="9953" b="23228"/>
          <a:stretch/>
        </p:blipFill>
        <p:spPr>
          <a:xfrm>
            <a:off x="2737790" y="192505"/>
            <a:ext cx="6194162" cy="6497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70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E0061486-FFED-484B-B4B7-663828D4AF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1031" y="643467"/>
            <a:ext cx="7629938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2860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85EE7-021B-4821-919D-9A7CF33F9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 RED FLAGS (to raise concern about infection, or malignancy or</a:t>
            </a:r>
            <a:r>
              <a:rPr lang="en-GB" dirty="0"/>
              <a:t> </a:t>
            </a:r>
            <a:r>
              <a:rPr lang="en-GB" b="1" dirty="0"/>
              <a:t>non-accidental</a:t>
            </a:r>
            <a:r>
              <a:rPr lang="en-GB" dirty="0"/>
              <a:t> </a:t>
            </a:r>
            <a:r>
              <a:rPr lang="en-GB" b="1" dirty="0"/>
              <a:t>injury)</a:t>
            </a:r>
            <a:r>
              <a:rPr lang="en-GB" dirty="0"/>
              <a:t> 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33CF1D-30AB-4C0E-84BF-7BA4750347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 Fever, systemic upset (malaise, weight loss, night sweats)</a:t>
            </a:r>
          </a:p>
          <a:p>
            <a:r>
              <a:rPr lang="en-GB" dirty="0"/>
              <a:t> Lymphadenopathy, hepatosplenomegaly</a:t>
            </a:r>
          </a:p>
          <a:p>
            <a:r>
              <a:rPr lang="en-GB" dirty="0"/>
              <a:t> Bone pain ( ? Unremitting)</a:t>
            </a:r>
          </a:p>
          <a:p>
            <a:r>
              <a:rPr lang="en-GB" dirty="0"/>
              <a:t> Persistent night waking</a:t>
            </a:r>
          </a:p>
          <a:p>
            <a:r>
              <a:rPr lang="en-GB" dirty="0"/>
              <a:t>    Back pain in under 6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 Incongruence between history and presentation/pattern of physical findings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167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B7841D3-5B2E-40AA-BB8D-F773BC3343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5921982"/>
              </p:ext>
            </p:extLst>
          </p:nvPr>
        </p:nvGraphicFramePr>
        <p:xfrm>
          <a:off x="1723992" y="180340"/>
          <a:ext cx="8128000" cy="6497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14047420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64458609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24297478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49737966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dirty="0"/>
                        <a:t>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condition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Diagnostic 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When to use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564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FBC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SLE / inflammation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Normal in JIA  + 66% of children leukaemia</a:t>
                      </a:r>
                    </a:p>
                    <a:p>
                      <a:r>
                        <a:rPr lang="en-GB" dirty="0"/>
                        <a:t>Abnormal SO JIA / infection ? SLE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Initial blood test chronic joint pain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18669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ESR / CRP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Inflammation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Often normal </a:t>
                      </a:r>
                    </a:p>
                    <a:p>
                      <a:r>
                        <a:rPr lang="en-GB" dirty="0"/>
                        <a:t>If abnormal – suggest underlying condition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Initial blood test chronic pain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3497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ANA / DS DNA / ENA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JIA / SLE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+</a:t>
                      </a:r>
                      <a:r>
                        <a:rPr lang="en-GB" dirty="0" err="1"/>
                        <a:t>ve</a:t>
                      </a:r>
                      <a:r>
                        <a:rPr lang="en-GB" dirty="0"/>
                        <a:t> 20% of normal population</a:t>
                      </a:r>
                    </a:p>
                    <a:p>
                      <a:r>
                        <a:rPr lang="en-GB" dirty="0"/>
                        <a:t>In JIA risk of Uveitis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If JIA / SLE likely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29324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Polyarticular –RF positive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Adolescent – looks like Rheumatoid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8131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HLA B27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ERA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Suspect ERA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71629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dermatomyositis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Muscle pain / weakness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60284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Vitamin 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Rickets / </a:t>
                      </a:r>
                      <a:r>
                        <a:rPr lang="en-GB" dirty="0" err="1"/>
                        <a:t>osteomalacia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No evidence improves chronic pain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13319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0030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E35D0A7-1ECB-4F7E-9D64-2633148B87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3647980"/>
              </p:ext>
            </p:extLst>
          </p:nvPr>
        </p:nvGraphicFramePr>
        <p:xfrm>
          <a:off x="2031999" y="719665"/>
          <a:ext cx="8353659" cy="51709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4553">
                  <a:extLst>
                    <a:ext uri="{9D8B030D-6E8A-4147-A177-3AD203B41FA5}">
                      <a16:colId xmlns:a16="http://schemas.microsoft.com/office/drawing/2014/main" val="4160080089"/>
                    </a:ext>
                  </a:extLst>
                </a:gridCol>
                <a:gridCol w="2784553">
                  <a:extLst>
                    <a:ext uri="{9D8B030D-6E8A-4147-A177-3AD203B41FA5}">
                      <a16:colId xmlns:a16="http://schemas.microsoft.com/office/drawing/2014/main" val="4019693914"/>
                    </a:ext>
                  </a:extLst>
                </a:gridCol>
                <a:gridCol w="2784553">
                  <a:extLst>
                    <a:ext uri="{9D8B030D-6E8A-4147-A177-3AD203B41FA5}">
                      <a16:colId xmlns:a16="http://schemas.microsoft.com/office/drawing/2014/main" val="3951044122"/>
                    </a:ext>
                  </a:extLst>
                </a:gridCol>
              </a:tblGrid>
              <a:tr h="455347">
                <a:tc>
                  <a:txBody>
                    <a:bodyPr/>
                    <a:lstStyle/>
                    <a:p>
                      <a:r>
                        <a:rPr lang="en-GB" dirty="0"/>
                        <a:t>Radiology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Condition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When to use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3296565"/>
                  </a:ext>
                </a:extLst>
              </a:tr>
              <a:tr h="1459605">
                <a:tc>
                  <a:txBody>
                    <a:bodyPr/>
                    <a:lstStyle/>
                    <a:p>
                      <a:r>
                        <a:rPr lang="en-GB" dirty="0"/>
                        <a:t>Plain films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Bone tumours / fractures/ osteomyelitis / rickets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Significant bone pain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4642039"/>
                  </a:ext>
                </a:extLst>
              </a:tr>
              <a:tr h="1459605">
                <a:tc>
                  <a:txBody>
                    <a:bodyPr/>
                    <a:lstStyle/>
                    <a:p>
                      <a:r>
                        <a:rPr lang="en-GB" dirty="0"/>
                        <a:t>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synovitis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? Septic arthritis / diagnostic uncertainty-  effusion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0335121"/>
                  </a:ext>
                </a:extLst>
              </a:tr>
              <a:tr h="1796437">
                <a:tc>
                  <a:txBody>
                    <a:bodyPr/>
                    <a:lstStyle/>
                    <a:p>
                      <a:r>
                        <a:rPr lang="en-GB" dirty="0"/>
                        <a:t>MRI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Synovitis / </a:t>
                      </a:r>
                      <a:r>
                        <a:rPr lang="en-GB" dirty="0" err="1"/>
                        <a:t>perthes</a:t>
                      </a:r>
                      <a:r>
                        <a:rPr lang="en-GB" dirty="0"/>
                        <a:t>/ osteomyelitis/ ERA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Useful where examination difficult – hip </a:t>
                      </a:r>
                    </a:p>
                    <a:p>
                      <a:r>
                        <a:rPr lang="en-GB" dirty="0" err="1"/>
                        <a:t>Excldue</a:t>
                      </a:r>
                      <a:r>
                        <a:rPr lang="en-GB" dirty="0"/>
                        <a:t> osteomyelitis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42372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8800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57B1F-1575-4EDC-94CF-FF5B3D614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Case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5D224C-E4FA-4685-BDE7-03B6431134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5 year old hx of persistent back pain </a:t>
            </a:r>
          </a:p>
          <a:p>
            <a:r>
              <a:rPr lang="en-GB" dirty="0"/>
              <a:t>Multiple presentations to local hospital – ID service here </a:t>
            </a:r>
          </a:p>
          <a:p>
            <a:r>
              <a:rPr lang="en-GB" dirty="0"/>
              <a:t>Hx of fever </a:t>
            </a:r>
          </a:p>
          <a:p>
            <a:r>
              <a:rPr lang="en-GB" dirty="0"/>
              <a:t>Severe back pain – stopped being able to walk</a:t>
            </a:r>
          </a:p>
          <a:p>
            <a:r>
              <a:rPr lang="en-GB" dirty="0"/>
              <a:t>MRI scan – completely normal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55680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792</Words>
  <Application>Microsoft Office PowerPoint</Application>
  <PresentationFormat>Widescreen</PresentationFormat>
  <Paragraphs>164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PowerPoint Presentation</vt:lpstr>
      <vt:lpstr>Learning Objectives</vt:lpstr>
      <vt:lpstr>Children are not small adults and:</vt:lpstr>
      <vt:lpstr>PowerPoint Presentation</vt:lpstr>
      <vt:lpstr>PowerPoint Presentation</vt:lpstr>
      <vt:lpstr> RED FLAGS (to raise concern about infection, or malignancy or non-accidental injury)  </vt:lpstr>
      <vt:lpstr>PowerPoint Presentation</vt:lpstr>
      <vt:lpstr>PowerPoint Presentation</vt:lpstr>
      <vt:lpstr>Case 1</vt:lpstr>
      <vt:lpstr>Pain in children and young people</vt:lpstr>
      <vt:lpstr>Chronic pain </vt:lpstr>
      <vt:lpstr>PowerPoint Presentation</vt:lpstr>
      <vt:lpstr>PowerPoint Presentation</vt:lpstr>
      <vt:lpstr>PowerPoint Presentation</vt:lpstr>
      <vt:lpstr>Case 2 </vt:lpstr>
      <vt:lpstr>HEADSS</vt:lpstr>
      <vt:lpstr>PowerPoint Presentation</vt:lpstr>
      <vt:lpstr>Case 3</vt:lpstr>
      <vt:lpstr>Case 4</vt:lpstr>
      <vt:lpstr>Case 5 </vt:lpstr>
      <vt:lpstr>Paediatric Rheumatology at ICHNT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Children are not small adults and:</dc:title>
  <dc:creator>Anne Kinderlerer</dc:creator>
  <cp:lastModifiedBy>Allen, Jerome</cp:lastModifiedBy>
  <cp:revision>3</cp:revision>
  <dcterms:created xsi:type="dcterms:W3CDTF">2019-07-23T09:29:29Z</dcterms:created>
  <dcterms:modified xsi:type="dcterms:W3CDTF">2019-08-05T12:51:15Z</dcterms:modified>
</cp:coreProperties>
</file>